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01" r:id="rId3"/>
    <p:sldId id="259" r:id="rId4"/>
    <p:sldId id="261" r:id="rId5"/>
    <p:sldId id="260" r:id="rId6"/>
    <p:sldId id="262" r:id="rId7"/>
    <p:sldId id="264" r:id="rId8"/>
    <p:sldId id="265" r:id="rId9"/>
    <p:sldId id="284" r:id="rId10"/>
    <p:sldId id="302" r:id="rId11"/>
    <p:sldId id="267" r:id="rId12"/>
    <p:sldId id="266" r:id="rId13"/>
    <p:sldId id="293" r:id="rId14"/>
    <p:sldId id="268" r:id="rId15"/>
    <p:sldId id="285" r:id="rId16"/>
    <p:sldId id="299" r:id="rId17"/>
    <p:sldId id="294" r:id="rId18"/>
    <p:sldId id="300" r:id="rId19"/>
    <p:sldId id="269" r:id="rId20"/>
    <p:sldId id="274" r:id="rId21"/>
    <p:sldId id="270" r:id="rId22"/>
    <p:sldId id="286" r:id="rId23"/>
    <p:sldId id="279" r:id="rId24"/>
    <p:sldId id="303" r:id="rId25"/>
    <p:sldId id="271" r:id="rId26"/>
    <p:sldId id="272" r:id="rId27"/>
    <p:sldId id="273" r:id="rId28"/>
    <p:sldId id="275" r:id="rId29"/>
    <p:sldId id="276" r:id="rId30"/>
    <p:sldId id="287" r:id="rId31"/>
    <p:sldId id="277" r:id="rId32"/>
    <p:sldId id="304" r:id="rId33"/>
    <p:sldId id="283" r:id="rId34"/>
    <p:sldId id="278" r:id="rId35"/>
    <p:sldId id="289" r:id="rId36"/>
    <p:sldId id="288" r:id="rId37"/>
    <p:sldId id="305" r:id="rId38"/>
    <p:sldId id="280" r:id="rId39"/>
    <p:sldId id="291" r:id="rId40"/>
    <p:sldId id="290" r:id="rId41"/>
    <p:sldId id="282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3" autoAdjust="0"/>
    <p:restoredTop sz="96296"/>
  </p:normalViewPr>
  <p:slideViewPr>
    <p:cSldViewPr snapToGrid="0">
      <p:cViewPr varScale="1">
        <p:scale>
          <a:sx n="104" d="100"/>
          <a:sy n="10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1AD21-541B-4E1C-AD29-9459B7BF12D6}" type="datetimeFigureOut">
              <a:rPr lang="de-DE" smtClean="0"/>
              <a:t>09.11.2021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60613-0D6E-4F1C-A61A-4E5D87D173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889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1A5BA-A2DD-495B-9AF1-68EA95165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45E369-B345-4840-8457-1DA2ED536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3D6F86-406C-4465-BC68-F09D3415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936A-A30D-4EB2-9413-67E1B97DE583}" type="datetime1">
              <a:rPr lang="de-DE" smtClean="0"/>
              <a:t>09.11.2021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C34355-816E-421E-BE0C-E53950F0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FF95DD-F25B-4A06-871E-C02C6C52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87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felder mit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4A87F1-BD0B-D046-B0A7-4E20280C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6B8C42-85C5-FF4E-8204-A2ED25779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ADE33B-3866-014C-B17B-CFAE5C1B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EEF127-0BF6-6C45-9BC9-81FDE153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D21D511-2FFC-F246-9674-70E6AF0A71F3}"/>
              </a:ext>
            </a:extLst>
          </p:cNvPr>
          <p:cNvSpPr/>
          <p:nvPr userDrawn="1"/>
        </p:nvSpPr>
        <p:spPr>
          <a:xfrm>
            <a:off x="838200" y="2239962"/>
            <a:ext cx="4763814" cy="173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6F582F8-40BC-3040-987A-650AD089F004}"/>
              </a:ext>
            </a:extLst>
          </p:cNvPr>
          <p:cNvSpPr/>
          <p:nvPr userDrawn="1"/>
        </p:nvSpPr>
        <p:spPr>
          <a:xfrm>
            <a:off x="838200" y="4298156"/>
            <a:ext cx="4763814" cy="173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83C11E97-3F8B-F94E-8C25-1E8AE8DF2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9268" y="2239962"/>
            <a:ext cx="4870231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849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feld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4A87F1-BD0B-D046-B0A7-4E20280C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6B8C42-85C5-FF4E-8204-A2ED25779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ADE33B-3866-014C-B17B-CFAE5C1B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EEF127-0BF6-6C45-9BC9-81FDE153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D21D511-2FFC-F246-9674-70E6AF0A71F3}"/>
              </a:ext>
            </a:extLst>
          </p:cNvPr>
          <p:cNvSpPr/>
          <p:nvPr userDrawn="1"/>
        </p:nvSpPr>
        <p:spPr>
          <a:xfrm>
            <a:off x="838200" y="2239962"/>
            <a:ext cx="4763814" cy="22748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83C11E97-3F8B-F94E-8C25-1E8AE8DF2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9268" y="2239962"/>
            <a:ext cx="4870231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9329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B4922-8325-4C2F-B200-EF1C07F33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2A58E7-CDD8-4CFB-A63F-1A9158C28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1A55FD-9A7E-4738-9567-1E6246CA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EBF5-C88D-4534-900B-F668C7F5C90C}" type="datetime1">
              <a:rPr lang="de-DE" smtClean="0"/>
              <a:t>09.11.2021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1ADAF5-F959-4942-AC33-FCAB7E59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DFE693-6C9D-4AFE-B032-829E89D9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5633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97DFCF8-5EFA-49C7-8C50-325691C4F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443E9A9-15C0-421E-AD92-4F0130A33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0A5808-4EE8-4A4F-AEBC-FCE39EF6D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D73D-EAEF-4EB4-9E3E-FB7705FCAF00}" type="datetime1">
              <a:rPr lang="de-DE" smtClean="0"/>
              <a:t>09.11.2021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012F5C-B9F8-4BAA-9ED8-035A58BBA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4531DA-AFBB-4C67-BF88-A605BF04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59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FC402F-4EAB-4616-962F-6FCF88B9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1CA3E8-72D3-4544-9A0E-90DE5A79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3F8DAF-4EE8-47C9-918D-8446BCB5B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6E4A-6052-4345-A265-F12CF40830E0}" type="datetime1">
              <a:rPr lang="de-DE" smtClean="0"/>
              <a:t>09.11.2021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42BB51-B1E3-4533-9660-325129CDB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63E36E-F3B5-498E-B45D-B51F10C0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0369" y="182562"/>
            <a:ext cx="464976" cy="365125"/>
          </a:xfrm>
        </p:spPr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47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25CE0-ED9B-4FDE-9931-2DD6E3233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5820"/>
            <a:ext cx="10515600" cy="394665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C3BBD4-4A69-4D4B-9A29-127CD0406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ED65F1-408F-4929-811F-DD6B47F14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291F-9AFA-480F-9D14-FA44F2553E3A}" type="datetime1">
              <a:rPr lang="de-DE" smtClean="0"/>
              <a:t>09.11.2021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E27E4F-5EAE-4A44-B5E4-B106F0DD9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B84117-5F3E-40AE-9F3F-4E826ED6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35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C6F1B-0EDD-48C6-B3CE-C3FC9346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EB97C1-17C4-4E3E-ACD7-4CDDAE78D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5F8379-3CC6-4F09-858C-769DC4A2D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615E95-BF09-403A-A211-1C3B2D529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B78-1B3D-485A-831A-D71867F17B43}" type="datetime1">
              <a:rPr lang="de-DE" smtClean="0"/>
              <a:t>09.11.2021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50C690-1AE2-4493-9A59-9F7DB9B8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E4CFCC-CD14-4027-BE40-F0E9E1E2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68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5F230-4AB5-4F28-8749-069CE9F99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DD9062-A2B4-42F3-B602-2CD728794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8AE43E-F8A0-4C1D-BE39-BAA2572EE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4A93A9-96F4-46DE-9E7F-E8819B97B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0CC1DD-87FF-4947-AA5C-66485FB34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8493AFB-C6AB-445F-93BB-C450A02F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79FF-F9E5-4DD5-8602-9D9316738543}" type="datetime1">
              <a:rPr lang="de-DE" smtClean="0"/>
              <a:t>09.11.2021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681381-2125-4DE4-AE3C-10F344EC6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1AE86E5-7EE9-46A8-B3DA-2CF412CFC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5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C22AD-C4AC-4805-9E3D-C1A0B2B5E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59043F-2673-4CAE-B415-BA0BB019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CA83-04F7-486E-9ACE-6EC9B80C05FB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71489D-45AB-468E-8FC5-5A5AC9B5B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D26995-AB20-4616-A5D4-A4E4042BF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041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1D9B671-2803-46D1-AD81-A2963E2DF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9E78-F911-41B9-AA02-B13A5EABD76C}" type="datetime1">
              <a:rPr lang="de-DE" smtClean="0"/>
              <a:t>09.11.2021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8946D5-FBD2-4CB9-93A0-7FB23707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26D848-4887-4FB1-BC8C-60622562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43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9485D-8E9E-423C-AEBE-14251D22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8" y="457200"/>
            <a:ext cx="9341499" cy="123164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071CBD-6C1C-4EF7-BACD-2D8238F3E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088192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862452-B56E-4E1E-AB3A-267304FCE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919F435-24AB-47B2-AAC5-37F0BA08F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6111-7B50-40D2-AD5F-95D9D3F0382F}" type="datetime1">
              <a:rPr lang="de-DE" smtClean="0"/>
              <a:t>09.11.2021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DD7CCF-C8F2-4634-A8F3-ADAAF2B8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00E132-3169-4C85-8220-63CA009D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22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723B4-952A-4384-BCEE-71E2F721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26" y="457200"/>
            <a:ext cx="9013339" cy="12223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C15EE9B-CE5F-4818-B1F2-73532E37F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59DB32-93A9-4989-AD89-ABA5181BA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DAB589-DE24-492B-B2A2-6831ADE4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B665-9DC7-430B-A62F-E26AB23A81D3}" type="datetime1">
              <a:rPr lang="de-DE" smtClean="0"/>
              <a:t>09.11.2021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011104-C934-45EC-BC1D-28FEB354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D44E90-7F01-4982-81B8-44069C4F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17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CD7422D-006F-4B70-8E6A-57570F198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6059B8-1D67-4FF7-9484-F0E3E534F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F5E636-E914-4564-ACE5-68732DC06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9F87AB-FFCD-4F40-96E6-95610EB81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53CA8A-EB73-4965-B663-A350BB0CE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6074" y="168296"/>
            <a:ext cx="46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FE3E3-B056-4E2C-A48E-DFA5F81B07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SLB.png">
            <a:extLst>
              <a:ext uri="{FF2B5EF4-FFF2-40B4-BE49-F238E27FC236}">
                <a16:creationId xmlns:a16="http://schemas.microsoft.com/office/drawing/2014/main" id="{FD3EB8B7-D144-4D05-A42F-AC8D70B40C96}"/>
              </a:ext>
            </a:extLst>
          </p:cNvPr>
          <p:cNvPicPr/>
          <p:nvPr userDrawn="1"/>
        </p:nvPicPr>
        <p:blipFill>
          <a:blip r:embed="rId15"/>
          <a:stretch>
            <a:fillRect/>
          </a:stretch>
        </p:blipFill>
        <p:spPr>
          <a:xfrm>
            <a:off x="7672215" y="888613"/>
            <a:ext cx="1499777" cy="667139"/>
          </a:xfrm>
          <a:prstGeom prst="rect">
            <a:avLst/>
          </a:prstGeom>
          <a:ln w="12700">
            <a:miter lim="400000"/>
          </a:ln>
          <a:effectLst>
            <a:outerShdw blurRad="12700" dist="12078" dir="5400000" rotWithShape="0">
              <a:srgbClr val="000000"/>
            </a:outerShdw>
          </a:effectLst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DC16154-C469-4A95-A5C6-4E0AFC1B6D84}"/>
              </a:ext>
            </a:extLst>
          </p:cNvPr>
          <p:cNvCxnSpPr>
            <a:cxnSpLocks/>
          </p:cNvCxnSpPr>
          <p:nvPr userDrawn="1"/>
        </p:nvCxnSpPr>
        <p:spPr>
          <a:xfrm>
            <a:off x="810207" y="1690688"/>
            <a:ext cx="8361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5EAF3233-94D1-9E40-A827-0090E54E1285}"/>
              </a:ext>
            </a:extLst>
          </p:cNvPr>
          <p:cNvSpPr/>
          <p:nvPr userDrawn="1"/>
        </p:nvSpPr>
        <p:spPr>
          <a:xfrm>
            <a:off x="11719034" y="91988"/>
            <a:ext cx="896004" cy="5071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87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58" r:id="rId12"/>
    <p:sldLayoutId id="214748365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7F6ED9-A4E4-4E2E-850A-558B09B41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Sportlerehrung des SLB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0CC285-A1A0-4B70-B6FF-C7D7E4D67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Wir begrüßen Sie ganz herzlich zur Sportlerehrung des Saarländischen Leichtathletik Bundes und wünschen Ihnen einen schönen Abend!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E8213-F9CF-4518-99E6-35A4CF43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6E4A-6052-4345-A265-F12CF40830E0}" type="datetime1">
              <a:rPr lang="de-DE" smtClean="0">
                <a:solidFill>
                  <a:schemeClr val="bg1"/>
                </a:solidFill>
              </a:rPr>
              <a:t>09.11.2021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D31D2B-CE13-4569-8BD4-530E4A583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5B1FBA-4E5A-4B0D-A7DC-F2744FCD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>
                <a:solidFill>
                  <a:schemeClr val="bg1"/>
                </a:solidFill>
              </a:rPr>
              <a:t>1</a:t>
            </a:fld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24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8654E-1FB5-4FC5-A49D-A3FB4F1E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Sportlerehrung des SLB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0A981-03D5-4698-9FE5-0A7DE017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6E4A-6052-4345-A265-F12CF40830E0}" type="datetime1">
              <a:rPr lang="de-DE" smtClean="0"/>
              <a:t>09.11.2021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A0741-6A4C-40C7-93EB-6595047D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065B38-6F36-410A-B297-0C01F55F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10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3D6A123-8172-420C-8A99-96E95CF97881}"/>
              </a:ext>
            </a:extLst>
          </p:cNvPr>
          <p:cNvSpPr/>
          <p:nvPr/>
        </p:nvSpPr>
        <p:spPr>
          <a:xfrm>
            <a:off x="812073" y="1907177"/>
            <a:ext cx="10421983" cy="340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903AEB0-C287-4C3B-97E2-FBAF3B125C0D}"/>
              </a:ext>
            </a:extLst>
          </p:cNvPr>
          <p:cNvSpPr txBox="1"/>
          <p:nvPr/>
        </p:nvSpPr>
        <p:spPr>
          <a:xfrm>
            <a:off x="966651" y="1976846"/>
            <a:ext cx="10258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Medaillengewinner*innen bei Deutschen Meisterschaften</a:t>
            </a:r>
          </a:p>
        </p:txBody>
      </p:sp>
    </p:spTree>
    <p:extLst>
      <p:ext uri="{BB962C8B-B14F-4D97-AF65-F5344CB8AC3E}">
        <p14:creationId xmlns:p14="http://schemas.microsoft.com/office/powerpoint/2010/main" val="973436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Sara </a:t>
            </a:r>
            <a:r>
              <a:rPr lang="de-DE" dirty="0" err="1"/>
              <a:t>Benfares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11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Deutsche U23-Meisterin im 1500-m-Lauf in 4:13,51 Min. am 27.6. in Koblenz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3. der Deutschen Meisterschaften im 1500-m-Lauf in 4:17,98 Min. am 6.6. in Braunschweig</a:t>
            </a:r>
          </a:p>
          <a:p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B1929D1F-E224-4186-8C0B-F836B83173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r="79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022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Fabio </a:t>
            </a:r>
            <a:r>
              <a:rPr lang="de-DE" dirty="0" err="1"/>
              <a:t>Hessling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12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3. der Deutschen Meisterschaften im Hammerwurf mit 67,05 m am 08.08. in Braunschweig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Deutscher U23-Meister im Hammerwurf mit 65,35 m am 26.6. in Koblenz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6. der Deutschen Meisterschaften im Hammerwurf mit 62,28 m am 5.6. in Braunschweig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CD6BE883-CC35-4FBE-A971-C1C8984C65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r="-2348" b="40458"/>
          <a:stretch/>
        </p:blipFill>
        <p:spPr>
          <a:xfrm>
            <a:off x="6633884" y="2131621"/>
            <a:ext cx="4984532" cy="3725333"/>
          </a:xfrm>
        </p:spPr>
      </p:pic>
    </p:spTree>
    <p:extLst>
      <p:ext uri="{BB962C8B-B14F-4D97-AF65-F5344CB8AC3E}">
        <p14:creationId xmlns:p14="http://schemas.microsoft.com/office/powerpoint/2010/main" val="390949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243A7-C0A0-4624-BF08-0A51E28F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Sofia </a:t>
            </a:r>
            <a:r>
              <a:rPr lang="de-DE" dirty="0" err="1"/>
              <a:t>Benfares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C2CD1EE-9448-4111-8E27-798DD919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22C235-446F-4131-92B4-3E9DF85C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0B6D8D-2225-484C-ADC8-EAE18ECA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13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B2FE9DD-C18A-4C02-98EF-97B2B9047E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r="2413" b="21329"/>
          <a:stretch/>
        </p:blipFill>
        <p:spPr>
          <a:xfrm>
            <a:off x="7155332" y="1892968"/>
            <a:ext cx="3739363" cy="420303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F9203F1-4BC5-491D-9C94-A03D5ED06AEE}"/>
              </a:ext>
            </a:extLst>
          </p:cNvPr>
          <p:cNvSpPr txBox="1"/>
          <p:nvPr/>
        </p:nvSpPr>
        <p:spPr>
          <a:xfrm>
            <a:off x="838200" y="2239962"/>
            <a:ext cx="4752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Deutsche U18-Meisterin </a:t>
            </a:r>
            <a:r>
              <a:rPr lang="it-IT" dirty="0" err="1"/>
              <a:t>im</a:t>
            </a:r>
            <a:r>
              <a:rPr lang="it-IT" dirty="0"/>
              <a:t> 10-km-Lauf in 35:06 Min. </a:t>
            </a:r>
            <a:r>
              <a:rPr lang="it-IT" dirty="0" err="1"/>
              <a:t>am</a:t>
            </a:r>
            <a:r>
              <a:rPr lang="it-IT" dirty="0"/>
              <a:t> 31.10. in </a:t>
            </a:r>
            <a:r>
              <a:rPr lang="it-IT" dirty="0" err="1"/>
              <a:t>Uelzen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927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Emely</a:t>
            </a:r>
            <a:r>
              <a:rPr lang="de-DE" dirty="0"/>
              <a:t> </a:t>
            </a:r>
            <a:r>
              <a:rPr lang="de-DE" dirty="0" err="1"/>
              <a:t>Rothfuchs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14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CA0B175-2003-442F-B0D9-4D1590B78B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" r="648" b="22353"/>
          <a:stretch/>
        </p:blipFill>
        <p:spPr>
          <a:xfrm>
            <a:off x="6804698" y="2042319"/>
            <a:ext cx="3570174" cy="4105933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Deutsche W15-Meisterin im 300-m-Lauf in 40,31  Sek. am 5.9. in Hannover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65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Katrin Marx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15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der Deutschen U20-Meisterschaften im 2000-m-Hindernislauf in 6:41,84 Min. am 04.09. in Heilbronn</a:t>
            </a:r>
          </a:p>
          <a:p>
            <a:r>
              <a:rPr lang="de-DE" u="sng" dirty="0"/>
              <a:t>2021</a:t>
            </a:r>
          </a:p>
          <a:p>
            <a:r>
              <a:rPr lang="de-DE" dirty="0"/>
              <a:t>Deutsche Meisterin 10km Straße Mannschaft </a:t>
            </a:r>
            <a:r>
              <a:rPr lang="it-IT" dirty="0" err="1"/>
              <a:t>am</a:t>
            </a:r>
            <a:r>
              <a:rPr lang="it-IT" dirty="0"/>
              <a:t> 31.10. in </a:t>
            </a:r>
            <a:r>
              <a:rPr lang="it-IT" dirty="0" err="1"/>
              <a:t>Uelzen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4CC6A23A-AB0F-4BE2-832C-C8CD159429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" r="1945" b="42413"/>
          <a:stretch/>
        </p:blipFill>
        <p:spPr>
          <a:xfrm>
            <a:off x="6437003" y="2033852"/>
            <a:ext cx="4775522" cy="3979334"/>
          </a:xfrm>
        </p:spPr>
      </p:pic>
    </p:spTree>
    <p:extLst>
      <p:ext uri="{BB962C8B-B14F-4D97-AF65-F5344CB8AC3E}">
        <p14:creationId xmlns:p14="http://schemas.microsoft.com/office/powerpoint/2010/main" val="2602902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Miriam Marx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16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r>
              <a:rPr lang="de-DE" dirty="0"/>
              <a:t>Deutsche Meisterin 10km Straße Mannschaft </a:t>
            </a:r>
            <a:r>
              <a:rPr lang="it-IT" dirty="0" err="1"/>
              <a:t>am</a:t>
            </a:r>
            <a:r>
              <a:rPr lang="it-IT" dirty="0"/>
              <a:t> 31.10. in </a:t>
            </a:r>
            <a:r>
              <a:rPr lang="it-IT" dirty="0" err="1"/>
              <a:t>Uelzen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44AD21BA-2D7B-4962-BD96-ECC0C11FA3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3058" r="291" b="24257"/>
          <a:stretch/>
        </p:blipFill>
        <p:spPr>
          <a:xfrm>
            <a:off x="7419704" y="1947172"/>
            <a:ext cx="2743200" cy="4094231"/>
          </a:xfrm>
        </p:spPr>
      </p:pic>
    </p:spTree>
    <p:extLst>
      <p:ext uri="{BB962C8B-B14F-4D97-AF65-F5344CB8AC3E}">
        <p14:creationId xmlns:p14="http://schemas.microsoft.com/office/powerpoint/2010/main" val="210329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243A7-C0A0-4624-BF08-0A51E28F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Selma </a:t>
            </a:r>
            <a:r>
              <a:rPr lang="de-DE" dirty="0" err="1"/>
              <a:t>Benfares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C2CD1EE-9448-4111-8E27-798DD919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22C235-446F-4131-92B4-3E9DF85C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0B6D8D-2225-484C-ADC8-EAE18ECA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17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22F79216-E0B4-4E2B-A4A9-149967AADA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58" r="-2347" b="23906"/>
          <a:stretch/>
        </p:blipFill>
        <p:spPr>
          <a:xfrm>
            <a:off x="7059079" y="1874892"/>
            <a:ext cx="3988317" cy="4238792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F9203F1-4BC5-491D-9C94-A03D5ED06AEE}"/>
              </a:ext>
            </a:extLst>
          </p:cNvPr>
          <p:cNvSpPr txBox="1"/>
          <p:nvPr/>
        </p:nvSpPr>
        <p:spPr>
          <a:xfrm>
            <a:off x="838200" y="2239962"/>
            <a:ext cx="4752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Deutsche Meisterin 10km Straße Mannschaft </a:t>
            </a:r>
            <a:r>
              <a:rPr lang="it-IT" dirty="0" err="1"/>
              <a:t>am</a:t>
            </a:r>
            <a:r>
              <a:rPr lang="it-IT" dirty="0"/>
              <a:t> 31.10. in </a:t>
            </a:r>
            <a:r>
              <a:rPr lang="it-IT" dirty="0" err="1"/>
              <a:t>Uelzen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4. </a:t>
            </a:r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Deutschen</a:t>
            </a:r>
            <a:r>
              <a:rPr lang="it-IT" dirty="0"/>
              <a:t> U23-Meisterschaften </a:t>
            </a:r>
            <a:r>
              <a:rPr lang="it-IT" dirty="0" err="1"/>
              <a:t>im</a:t>
            </a:r>
            <a:r>
              <a:rPr lang="it-IT" dirty="0"/>
              <a:t> 10-km-Lauf in 34:52 Min. </a:t>
            </a:r>
            <a:r>
              <a:rPr lang="it-IT" dirty="0" err="1"/>
              <a:t>am</a:t>
            </a:r>
            <a:r>
              <a:rPr lang="it-IT" dirty="0"/>
              <a:t> 31.10. in </a:t>
            </a:r>
            <a:r>
              <a:rPr lang="it-IT" dirty="0" err="1"/>
              <a:t>Uelzen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9616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243A7-C0A0-4624-BF08-0A51E28F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Alexander Bock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C2CD1EE-9448-4111-8E27-798DD919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22C235-446F-4131-92B4-3E9DF85C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0B6D8D-2225-484C-ADC8-EAE18ECA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18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547AA431-0778-45C0-972B-A35343B549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" r="2413" b="23914"/>
          <a:stretch/>
        </p:blipFill>
        <p:spPr>
          <a:xfrm>
            <a:off x="7267627" y="1843088"/>
            <a:ext cx="3900526" cy="4360862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F9203F1-4BC5-491D-9C94-A03D5ED06AEE}"/>
              </a:ext>
            </a:extLst>
          </p:cNvPr>
          <p:cNvSpPr txBox="1"/>
          <p:nvPr/>
        </p:nvSpPr>
        <p:spPr>
          <a:xfrm>
            <a:off x="838200" y="2239962"/>
            <a:ext cx="4752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Platz Deutsche Meisterschaften 10km Straße Mannschaft </a:t>
            </a:r>
            <a:r>
              <a:rPr lang="it-IT" dirty="0" err="1"/>
              <a:t>am</a:t>
            </a:r>
            <a:r>
              <a:rPr lang="it-IT" dirty="0"/>
              <a:t> 31.10. in </a:t>
            </a:r>
            <a:r>
              <a:rPr lang="it-IT" dirty="0" err="1"/>
              <a:t>Uelzen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1295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Anna-Sophie Schmitt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19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6BB38DD-13E8-4C76-9B9A-AED6F9FEC7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7407"/>
          <a:stretch>
            <a:fillRect/>
          </a:stretch>
        </p:blipFill>
        <p:spPr>
          <a:xfrm>
            <a:off x="6369269" y="2239962"/>
            <a:ext cx="4737862" cy="3707992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4. der Deutschen U18-Meisterschaften im Hochsprung mit 1-71 m am 04.09. in Heilbronn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der Deutschen U18-Meisterschaften im Hochsprung mit 1,77 m am 1.8. in Rostock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1113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8654E-1FB5-4FC5-A49D-A3FB4F1E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Sportlerehrung des SLB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0A981-03D5-4698-9FE5-0A7DE017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6E4A-6052-4345-A265-F12CF40830E0}" type="datetime1">
              <a:rPr lang="de-DE" smtClean="0"/>
              <a:t>09.11.2021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A0741-6A4C-40C7-93EB-6595047D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065B38-6F36-410A-B297-0C01F55F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3D6A123-8172-420C-8A99-96E95CF97881}"/>
              </a:ext>
            </a:extLst>
          </p:cNvPr>
          <p:cNvSpPr/>
          <p:nvPr/>
        </p:nvSpPr>
        <p:spPr>
          <a:xfrm>
            <a:off x="812073" y="1907177"/>
            <a:ext cx="10421983" cy="340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903AEB0-C287-4C3B-97E2-FBAF3B125C0D}"/>
              </a:ext>
            </a:extLst>
          </p:cNvPr>
          <p:cNvSpPr txBox="1"/>
          <p:nvPr/>
        </p:nvSpPr>
        <p:spPr>
          <a:xfrm>
            <a:off x="966651" y="1976846"/>
            <a:ext cx="10258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Teilnehmer*innen an internationalen Meisterschaften</a:t>
            </a:r>
          </a:p>
        </p:txBody>
      </p:sp>
    </p:spTree>
    <p:extLst>
      <p:ext uri="{BB962C8B-B14F-4D97-AF65-F5344CB8AC3E}">
        <p14:creationId xmlns:p14="http://schemas.microsoft.com/office/powerpoint/2010/main" val="3584396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Lisa </a:t>
            </a:r>
            <a:r>
              <a:rPr lang="de-DE" dirty="0" err="1"/>
              <a:t>Maihöfer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20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69CE5AB5-D3DB-495F-BD14-180E086757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1721" b="20803"/>
          <a:stretch/>
        </p:blipFill>
        <p:spPr>
          <a:xfrm>
            <a:off x="6891785" y="2063931"/>
            <a:ext cx="3652724" cy="4053999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3. der Deutschen Hallenmeisterschaften im 60-m-Hürdenlauf in 8,24 Sek. Am 22.02. in Leipzig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6. der Deutschen Hallenmeisterschaften im Weitsprung mit 6,17 m am 23.02. in Leipzig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5. der Deutschen Hallenmeisterschaften im 60-m-Hürdenlauf in 8,35 Sek. am 20.2. in Dortmund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6. der Deutschen Meisterschaften im 100-m-Hürdenlauf in 13,55 Sek. am 5.6. in Braunschweig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312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Sophie </a:t>
            </a:r>
            <a:r>
              <a:rPr lang="de-DE" dirty="0" err="1"/>
              <a:t>Gimmler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21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FC45A69A-55F4-42BB-85DB-CB2BA30FF3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645" b="26022"/>
          <a:stretch/>
        </p:blipFill>
        <p:spPr>
          <a:xfrm>
            <a:off x="6256057" y="2642891"/>
            <a:ext cx="5256806" cy="2819718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4. der Deutschen Meisterschaften im Hammerwurf mit 62,20 m am 09.08. in Braunschweig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3. der Deutschen Meisterschaften im Hammerwurf mit 65,39 m am 6.6. in Braunschweig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8638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 Hoffmann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22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81CF89E2-C63B-4BBE-B69F-A65AB7DC2C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66" r="111" b="18776"/>
          <a:stretch/>
        </p:blipFill>
        <p:spPr>
          <a:xfrm>
            <a:off x="6813407" y="2059736"/>
            <a:ext cx="3493662" cy="3927566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3. der Deutschen Hallenmeisterschaften im 1500-m-Lauf in 4:25,96 Min. am 23.02. in Leipzig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1931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Hannah Rödel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23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3. der Deutschen U18-Meisterschaften im 3000-m-Lauf in 9:51,61 Min. am 04.09. in Heilbronn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7. der Deutschen U20-Meisterschaften im 5000-m-Lauf in 16:55,95 Min. am 1.5. in Mainz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5ED7B541-7781-473A-9E19-0EE70E2BEA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r="2994" b="31179"/>
          <a:stretch/>
        </p:blipFill>
        <p:spPr>
          <a:xfrm>
            <a:off x="6891867" y="1807243"/>
            <a:ext cx="4264453" cy="4501348"/>
          </a:xfrm>
        </p:spPr>
      </p:pic>
    </p:spTree>
    <p:extLst>
      <p:ext uri="{BB962C8B-B14F-4D97-AF65-F5344CB8AC3E}">
        <p14:creationId xmlns:p14="http://schemas.microsoft.com/office/powerpoint/2010/main" val="873457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8654E-1FB5-4FC5-A49D-A3FB4F1E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Sportlerehrung des SLB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0A981-03D5-4698-9FE5-0A7DE017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6E4A-6052-4345-A265-F12CF40830E0}" type="datetime1">
              <a:rPr lang="de-DE" smtClean="0"/>
              <a:t>09.11.2021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A0741-6A4C-40C7-93EB-6595047D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065B38-6F36-410A-B297-0C01F55F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24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3D6A123-8172-420C-8A99-96E95CF97881}"/>
              </a:ext>
            </a:extLst>
          </p:cNvPr>
          <p:cNvSpPr/>
          <p:nvPr/>
        </p:nvSpPr>
        <p:spPr>
          <a:xfrm>
            <a:off x="812073" y="1907177"/>
            <a:ext cx="10421983" cy="340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903AEB0-C287-4C3B-97E2-FBAF3B125C0D}"/>
              </a:ext>
            </a:extLst>
          </p:cNvPr>
          <p:cNvSpPr txBox="1"/>
          <p:nvPr/>
        </p:nvSpPr>
        <p:spPr>
          <a:xfrm>
            <a:off x="966651" y="1976846"/>
            <a:ext cx="10258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Endkampfplatzierte bei  Deutschen Meisterschaften (Platz 4 bis 6)</a:t>
            </a:r>
          </a:p>
        </p:txBody>
      </p:sp>
    </p:spTree>
    <p:extLst>
      <p:ext uri="{BB962C8B-B14F-4D97-AF65-F5344CB8AC3E}">
        <p14:creationId xmlns:p14="http://schemas.microsoft.com/office/powerpoint/2010/main" val="4054989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Samuel </a:t>
            </a:r>
            <a:r>
              <a:rPr lang="de-DE" dirty="0" err="1"/>
              <a:t>Sleet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25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4F95A913-E34C-4D93-8A22-F58EEAFEF4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5865" r="2301" b="21161"/>
          <a:stretch/>
        </p:blipFill>
        <p:spPr>
          <a:xfrm>
            <a:off x="6578280" y="1884702"/>
            <a:ext cx="3831649" cy="4277633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4. der Deutschen M15-Meisterschaften im Kugelstoß mit 15,59 m am 5.9. in Hannover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Süddeutscher M15-Meister im Kugelstoß mit 15,09 m am 15.8. in Frankfurt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5906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Frieda Schulz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26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07AF0160-188D-41C8-8777-F1E57DECE4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8" r="-67" b="-223"/>
          <a:stretch/>
        </p:blipFill>
        <p:spPr>
          <a:xfrm>
            <a:off x="6369268" y="2020389"/>
            <a:ext cx="4873498" cy="425849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4. der Deutschen W15-Meisterschaften im 300-m-Lauf in 41,79 Sek. am 5.9. in Hannover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7. der Deutschen W15-Meisterschaften im Blockwettkampf Sprint/Sprung mit 2619 Pkt. am 8.8. in Markt Schwaben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693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Andreas </a:t>
            </a:r>
            <a:r>
              <a:rPr lang="de-DE" dirty="0" err="1"/>
              <a:t>Sahner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27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71365901-3A26-4DDB-A0DD-8274D79619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-1" r="645" b="-49"/>
          <a:stretch/>
        </p:blipFill>
        <p:spPr>
          <a:xfrm>
            <a:off x="6096000" y="2414134"/>
            <a:ext cx="5043939" cy="3403192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6. der Deutschen Meisterschaften im Hammerwurf mit 61,69 m am 08.08. in Braunschweig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5. der Deutschen Meisterschaften im Hammerwurf mit 62,76 m am 5.6. in Braunschweig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9116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Charlotte Comtesse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28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C357F6C7-41F7-4549-A8F1-A1881F664D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 r="1945" b="36769"/>
          <a:stretch/>
        </p:blipFill>
        <p:spPr>
          <a:xfrm>
            <a:off x="6900492" y="1997096"/>
            <a:ext cx="3619462" cy="3859085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5. der Deutschen W15-Meisterschaften im Blockwettkampf Wurf mit 2589 Pkt. am 8.8. in Markt Schwaben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4. der Süddeutschen W15-Meisterschaften im 100-m-Lauf in 12,80 Sek. am 15.8. in Frankfurt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9175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Konstantin Moll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29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3209C658-E081-4391-BAD2-DABC536550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7502" b="6602"/>
          <a:stretch/>
        </p:blipFill>
        <p:spPr>
          <a:xfrm>
            <a:off x="6369268" y="2239962"/>
            <a:ext cx="4864789" cy="3559947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6. der Deutschen U23-Meisterschaften im Hammerwurf mit 57,17 m am 26.6. in Koblenz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250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7B1F96F-14CF-444A-AA27-B5AFF744AC6D}"/>
              </a:ext>
            </a:extLst>
          </p:cNvPr>
          <p:cNvSpPr/>
          <p:nvPr/>
        </p:nvSpPr>
        <p:spPr>
          <a:xfrm>
            <a:off x="838200" y="6043749"/>
            <a:ext cx="4763814" cy="312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E81A3C-991D-2B45-BD1F-D72D4E41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Laura Müller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E51E50-39B1-4149-AF14-A35F8472B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67B1E1-C6E6-874E-B388-B5F1B594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143DAB-B907-EA4F-8933-79B49242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E3708008-C8AD-4601-B203-2107999B8B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6" b="29146"/>
          <a:stretch/>
        </p:blipFill>
        <p:spPr>
          <a:xfrm>
            <a:off x="6996285" y="2239961"/>
            <a:ext cx="3702181" cy="3978592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EAEBC00-69AF-8A44-B6A0-43906FA36203}"/>
              </a:ext>
            </a:extLst>
          </p:cNvPr>
          <p:cNvSpPr txBox="1"/>
          <p:nvPr/>
        </p:nvSpPr>
        <p:spPr>
          <a:xfrm>
            <a:off x="838200" y="2239961"/>
            <a:ext cx="4763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der Deutschen Hallenmeisterschaften im 400-m-Lauf in 52,92 Sek. Am 23.02. in Leipzig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der Deutschen Meisterschaften im 200-m-Lauf in 23,14 Sek. Am 09.08. in Braunschweig</a:t>
            </a:r>
          </a:p>
          <a:p>
            <a:endParaRPr lang="de-DE" u="sng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628D397-A526-C44A-BCD4-48F1E22A09F5}"/>
              </a:ext>
            </a:extLst>
          </p:cNvPr>
          <p:cNvSpPr txBox="1"/>
          <p:nvPr/>
        </p:nvSpPr>
        <p:spPr>
          <a:xfrm>
            <a:off x="838200" y="4271286"/>
            <a:ext cx="4763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10. der Olympischen Spiele mit der 4x400-m-Staffel des DLV in 3:24,77 Min. am 4.8. in Tokio/JPN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6. mit der 4x400-m-Staffel des DLV bei den Halleneuropameisterschaften in 3:31,47 Min. am 7.3. in Torun/POL</a:t>
            </a:r>
          </a:p>
          <a:p>
            <a:endParaRPr lang="de-DE" u="sng" dirty="0"/>
          </a:p>
        </p:txBody>
      </p:sp>
    </p:spTree>
    <p:extLst>
      <p:ext uri="{BB962C8B-B14F-4D97-AF65-F5344CB8AC3E}">
        <p14:creationId xmlns:p14="http://schemas.microsoft.com/office/powerpoint/2010/main" val="2212475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Alexia Stickdorn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30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02DD652F-8005-4F17-9256-D6F09A9183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r="4818" b="23298"/>
          <a:stretch/>
        </p:blipFill>
        <p:spPr>
          <a:xfrm>
            <a:off x="7428049" y="1862452"/>
            <a:ext cx="3480584" cy="417658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6. der Deutschen U20-Meisterschaften im Hammerwurf mit 44,21 m am 04.09. in Heilbronn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4198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Nicolas </a:t>
            </a:r>
            <a:r>
              <a:rPr lang="de-DE" dirty="0" err="1"/>
              <a:t>Kopelsky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31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6. der Deutschen U18-Meisterschaften im 1500-m-Lauf in 4:20,12 Min. am 31.7. in Rostock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der Süddeutschen U18-Meisterschaften im 800-m-Lauf in 2:03,16 Sek. am 7.8. in Walldorf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E99D2AB-DC81-4F9A-A4F5-78DA56A66A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74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8217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8654E-1FB5-4FC5-A49D-A3FB4F1E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Sportlerehrung des SLB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0A981-03D5-4698-9FE5-0A7DE017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6E4A-6052-4345-A265-F12CF40830E0}" type="datetime1">
              <a:rPr lang="de-DE" smtClean="0"/>
              <a:t>09.11.2021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A0741-6A4C-40C7-93EB-6595047D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065B38-6F36-410A-B297-0C01F55F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32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3D6A123-8172-420C-8A99-96E95CF97881}"/>
              </a:ext>
            </a:extLst>
          </p:cNvPr>
          <p:cNvSpPr/>
          <p:nvPr/>
        </p:nvSpPr>
        <p:spPr>
          <a:xfrm>
            <a:off x="812073" y="1907177"/>
            <a:ext cx="10421983" cy="340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903AEB0-C287-4C3B-97E2-FBAF3B125C0D}"/>
              </a:ext>
            </a:extLst>
          </p:cNvPr>
          <p:cNvSpPr txBox="1"/>
          <p:nvPr/>
        </p:nvSpPr>
        <p:spPr>
          <a:xfrm>
            <a:off x="966651" y="1976846"/>
            <a:ext cx="10258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Endkampfplatzierte bei  Deutschen Meisterschaften (Platz 7 bis 8) und Süddeutsche Meister</a:t>
            </a:r>
          </a:p>
        </p:txBody>
      </p:sp>
    </p:spTree>
    <p:extLst>
      <p:ext uri="{BB962C8B-B14F-4D97-AF65-F5344CB8AC3E}">
        <p14:creationId xmlns:p14="http://schemas.microsoft.com/office/powerpoint/2010/main" val="1642086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Abigail Adjei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33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752652A-302E-430F-9E1A-443FC89746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-1" r="645" b="-49"/>
          <a:stretch/>
        </p:blipFill>
        <p:spPr>
          <a:xfrm>
            <a:off x="6096000" y="2300443"/>
            <a:ext cx="5379525" cy="3629615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7. der Deutschen Hallenmeisterschaften im 60-m-Hürdenlauf in 8,50 Sek. Am 22.02. in Leipzig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der Süddeutschen Meisterschaften im 100-m-Hürdenlauf in 13,72 Sek. am 8.8. in Walldorf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4496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Saskia </a:t>
            </a:r>
            <a:r>
              <a:rPr lang="de-DE" dirty="0" err="1"/>
              <a:t>Woidy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34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7. der Deutschen U23-Meisterschaften im Weitsprung mit 5,81 m am 27.6. in Koblenz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B381871D-AB8B-4D67-94FE-28BC72E3D5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3675" r="1250" b="30878"/>
          <a:stretch/>
        </p:blipFill>
        <p:spPr>
          <a:xfrm>
            <a:off x="6578280" y="1864519"/>
            <a:ext cx="4313493" cy="4318000"/>
          </a:xfrm>
        </p:spPr>
      </p:pic>
    </p:spTree>
    <p:extLst>
      <p:ext uri="{BB962C8B-B14F-4D97-AF65-F5344CB8AC3E}">
        <p14:creationId xmlns:p14="http://schemas.microsoft.com/office/powerpoint/2010/main" val="3437623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Lorena </a:t>
            </a:r>
            <a:r>
              <a:rPr lang="de-DE" dirty="0" err="1"/>
              <a:t>Hessling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35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CAA7092-E927-4EF6-AC3C-E2A0BA4808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7407"/>
          <a:stretch>
            <a:fillRect/>
          </a:stretch>
        </p:blipFill>
        <p:spPr/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7. der Deutschen U20-Meisterschaften im Hammerwurf mit 44,10 m am 04.09. in Heilbronn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901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Paula Preuße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36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F9CB8F1-02C6-47CD-ADFE-3C885CAECB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2" r="1945" b="17873"/>
          <a:stretch/>
        </p:blipFill>
        <p:spPr>
          <a:xfrm>
            <a:off x="6351851" y="2072640"/>
            <a:ext cx="4211646" cy="3591097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7. der Deutschen U20-Meisterschaften im 100-m-Lauf in 12,28 Sek. am 05.09. in Heilbronn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6858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442FE6-5552-49A8-99A5-18C7AFE3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Lilly Gerhard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A528D52-5BCE-4BCF-98E3-F5039A6F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DCD8FF-5BBC-4A8D-83C5-1523F4BDA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AB6A52-FC31-4C5E-8B8A-0B763BF4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37</a:t>
            </a:fld>
            <a:endParaRPr lang="de-DE" dirty="0"/>
          </a:p>
        </p:txBody>
      </p:sp>
      <p:pic>
        <p:nvPicPr>
          <p:cNvPr id="7" name="Bildplatzhalter 9">
            <a:extLst>
              <a:ext uri="{FF2B5EF4-FFF2-40B4-BE49-F238E27FC236}">
                <a16:creationId xmlns:a16="http://schemas.microsoft.com/office/drawing/2014/main" id="{04FA3303-1127-487F-AE53-3B32FF08C2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25323"/>
          <a:stretch/>
        </p:blipFill>
        <p:spPr>
          <a:xfrm>
            <a:off x="6874147" y="2117725"/>
            <a:ext cx="3846104" cy="3811587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070244A-FFBB-40FA-826F-8AEC6A582800}"/>
              </a:ext>
            </a:extLst>
          </p:cNvPr>
          <p:cNvSpPr txBox="1"/>
          <p:nvPr/>
        </p:nvSpPr>
        <p:spPr>
          <a:xfrm>
            <a:off x="838200" y="2322242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8. der Deutschen U20-Meisterschaften im Kugelstoß mit 12,52 m am 31.7. in Rostock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541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Lucca </a:t>
            </a:r>
            <a:r>
              <a:rPr lang="de-DE" dirty="0" err="1"/>
              <a:t>Agostini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38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926371A2-25B9-4E49-8DEA-7DB2451C5A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r="7418"/>
          <a:stretch>
            <a:fillRect/>
          </a:stretch>
        </p:blipFill>
        <p:spPr/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8. der Deutschen M15-Meisterschaften im 1500-m-Hindernislauf in 4:48,26 Min. am 4.9. in Hannover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7681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Paula Grauvogel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39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9AF884BD-7B74-42D4-9D1E-5837C38BA6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" t="-1" r="646" b="-481"/>
          <a:stretch/>
        </p:blipFill>
        <p:spPr>
          <a:xfrm>
            <a:off x="5939246" y="2239962"/>
            <a:ext cx="5146765" cy="3466195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8. der Deutschen U18-Meisterschaften im 100-m-Hürdenlauf in 14,35 Sek. Am 05.09. in Heilbronn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Süddeutsche U18-Hallenmeisterin im 60-m-Hürdenlauf in 8,50 Sek. am 09.02. in Sindelfingen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7963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Richard Ringer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4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26. der Olympischen Spiele im Marathonlauf in 2:16:08 Std. am 8.8. in Tokio/JPN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Platz DM 10km Straße Mannschaft </a:t>
            </a:r>
            <a:r>
              <a:rPr lang="it-IT" dirty="0" err="1"/>
              <a:t>am</a:t>
            </a:r>
            <a:r>
              <a:rPr lang="it-IT" dirty="0"/>
              <a:t> 31.10. in </a:t>
            </a:r>
            <a:r>
              <a:rPr lang="it-IT" dirty="0" err="1"/>
              <a:t>Uelzen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3. </a:t>
            </a:r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Deutschen</a:t>
            </a:r>
            <a:r>
              <a:rPr lang="it-IT" dirty="0"/>
              <a:t> </a:t>
            </a:r>
            <a:r>
              <a:rPr lang="it-IT" dirty="0" err="1"/>
              <a:t>Meisterschaften</a:t>
            </a:r>
            <a:r>
              <a:rPr lang="it-IT" dirty="0"/>
              <a:t> </a:t>
            </a:r>
            <a:r>
              <a:rPr lang="it-IT" dirty="0" err="1"/>
              <a:t>im</a:t>
            </a:r>
            <a:r>
              <a:rPr lang="it-IT" dirty="0"/>
              <a:t> 10-km-Lauf in 28:54 Min. </a:t>
            </a:r>
            <a:r>
              <a:rPr lang="it-IT" dirty="0" err="1"/>
              <a:t>am</a:t>
            </a:r>
            <a:r>
              <a:rPr lang="it-IT" dirty="0"/>
              <a:t> 31.10. in </a:t>
            </a:r>
            <a:r>
              <a:rPr lang="it-IT" dirty="0" err="1"/>
              <a:t>Uelzen</a:t>
            </a:r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2F05F9F2-6CA3-4A47-AE4E-08475F1472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91" r="-2347" b="23910"/>
          <a:stretch/>
        </p:blipFill>
        <p:spPr>
          <a:xfrm>
            <a:off x="6910689" y="1929986"/>
            <a:ext cx="4443111" cy="4121564"/>
          </a:xfrm>
        </p:spPr>
      </p:pic>
    </p:spTree>
    <p:extLst>
      <p:ext uri="{BB962C8B-B14F-4D97-AF65-F5344CB8AC3E}">
        <p14:creationId xmlns:p14="http://schemas.microsoft.com/office/powerpoint/2010/main" val="2973189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Katharina Welker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40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8. der Deutschen Meisterschaften im </a:t>
            </a:r>
            <a:r>
              <a:rPr lang="de-DE" dirty="0" err="1"/>
              <a:t>Crosslauf</a:t>
            </a:r>
            <a:r>
              <a:rPr lang="de-DE" dirty="0"/>
              <a:t> WU23 in 24:00 Min. am 07.03. in Sindelfingen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CEF3C704-3EE5-4004-8689-D0BBE07C3D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 t="3684" r="3043" b="32041"/>
          <a:stretch/>
        </p:blipFill>
        <p:spPr>
          <a:xfrm>
            <a:off x="6911137" y="1932252"/>
            <a:ext cx="4145556" cy="4182533"/>
          </a:xfrm>
        </p:spPr>
      </p:pic>
    </p:spTree>
    <p:extLst>
      <p:ext uri="{BB962C8B-B14F-4D97-AF65-F5344CB8AC3E}">
        <p14:creationId xmlns:p14="http://schemas.microsoft.com/office/powerpoint/2010/main" val="1091722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Abie</a:t>
            </a:r>
            <a:r>
              <a:rPr lang="de-DE" dirty="0"/>
              <a:t> </a:t>
            </a:r>
            <a:r>
              <a:rPr lang="de-DE" dirty="0" err="1"/>
              <a:t>Hensgen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41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Süddeutscher M14-Meister im 3000-m-Lauf in 9:52,86 Min. am 15.8. in Frankfurt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8EE3553A-8AE8-4EC0-A773-B6F2E2BFC9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" r="1945" b="34899"/>
          <a:stretch/>
        </p:blipFill>
        <p:spPr>
          <a:xfrm>
            <a:off x="7029669" y="2059665"/>
            <a:ext cx="3918154" cy="3869245"/>
          </a:xfrm>
        </p:spPr>
      </p:pic>
    </p:spTree>
    <p:extLst>
      <p:ext uri="{BB962C8B-B14F-4D97-AF65-F5344CB8AC3E}">
        <p14:creationId xmlns:p14="http://schemas.microsoft.com/office/powerpoint/2010/main" val="299109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Maja </a:t>
            </a:r>
            <a:r>
              <a:rPr lang="de-DE" dirty="0" err="1"/>
              <a:t>Schorr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5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F3869E60-9D70-45E6-BB3B-90FC2E87FE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" r="1721" b="23913"/>
          <a:stretch/>
        </p:blipFill>
        <p:spPr>
          <a:xfrm>
            <a:off x="7048538" y="2139972"/>
            <a:ext cx="3628171" cy="4111876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der Deutschen U18-Meisterschaften im 400-m-Lauf in 54,24 Sek. am 05.09. in Heilbronn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U20-Europameisterin mit der 4x400-m-Staffel des DLV in 3:35,38 Min. am 18.7. in Tallinn/EST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Deutsche U18-Meisterin im 400-m-Lauf in 54,30 Sek. am 31.7. in Rostock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7384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Max Tank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6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8090C35-E958-403B-9ACB-6C579A3769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 r="112" b="23913"/>
          <a:stretch/>
        </p:blipFill>
        <p:spPr>
          <a:xfrm>
            <a:off x="6970161" y="2046515"/>
            <a:ext cx="3809944" cy="4180114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Deutscher U20-Meister im 400-m-Lauf in 48,10 Sek. am 05.09. in Heilbronn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3. der Deutschen U20-Meisterschaften im 200-m-Lauf in 21,51 Sek. am 06.09. in Heilbronn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3. der U20-Europameisterschaften mit der 4x400-m-Staffel des DLV in 3:08,09 Min. am 18.7. in Tallinn/EST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der Deutschen U20-Meisterschaften im 400-m-Lauf in 47,51 Sek. am 31.7. in Rostock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035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 </a:t>
            </a:r>
            <a:r>
              <a:rPr lang="de-DE" dirty="0" err="1"/>
              <a:t>Halmans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7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347BC370-2DF0-443C-B336-C23E4BDAC1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r="7975"/>
          <a:stretch>
            <a:fillRect/>
          </a:stretch>
        </p:blipFill>
        <p:spPr/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5. der Deutschen Hallenmeisterschaften im Hochsprung mit 1,80 m am 23.02. in Leipzig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7. der U23-Europameisterschaften im Hochsprung mit 1,85 m am 10.7. in Tallinn/EST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Deutsche U23-Meisterin im Hochsprung mit 1,86 m am 26.6. in Koblenz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113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A89F-8ADE-9F44-AE1A-868C9FCF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Valentin Moll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372A94-C8F7-4F4D-9659-2C396AF5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CFB397-E627-244E-B6B5-BD0D259F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B012B7-FA97-AA4E-B484-83B74BA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8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C2386D26-860E-4D6D-9102-910F9B704A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r="15317"/>
          <a:stretch>
            <a:fillRect/>
          </a:stretch>
        </p:blipFill>
        <p:spPr/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9A44763-B9A7-D04B-81C6-5DF4762CFB90}"/>
              </a:ext>
            </a:extLst>
          </p:cNvPr>
          <p:cNvSpPr txBox="1"/>
          <p:nvPr/>
        </p:nvSpPr>
        <p:spPr>
          <a:xfrm>
            <a:off x="833718" y="2239962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5. der Deutschen Meisterschaften im Kugelstoß mit 18,82 m am 09.08. in Braunschweig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C1120B5-DA1E-2E48-AC49-79163EFC1CE5}"/>
              </a:ext>
            </a:extLst>
          </p:cNvPr>
          <p:cNvSpPr txBox="1"/>
          <p:nvPr/>
        </p:nvSpPr>
        <p:spPr>
          <a:xfrm>
            <a:off x="833718" y="4299088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Deutscher U23-Meister im Kugelstoß mit 19,65 m am 27.6. in Koblenz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9. der EM U23 im Kugelstoßen am 09.7. in Tallinn/EST</a:t>
            </a:r>
          </a:p>
        </p:txBody>
      </p:sp>
    </p:spTree>
    <p:extLst>
      <p:ext uri="{BB962C8B-B14F-4D97-AF65-F5344CB8AC3E}">
        <p14:creationId xmlns:p14="http://schemas.microsoft.com/office/powerpoint/2010/main" val="72275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3127CA1-D0CE-476F-AF40-30DA640D88BA}"/>
              </a:ext>
            </a:extLst>
          </p:cNvPr>
          <p:cNvSpPr/>
          <p:nvPr/>
        </p:nvSpPr>
        <p:spPr>
          <a:xfrm>
            <a:off x="838200" y="4519748"/>
            <a:ext cx="4775522" cy="322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971EC1-C4EF-144F-9E0A-50B72BE9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Tobias Blum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CE306D-DAE2-D243-82C2-E31A81F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5BBF-19B4-43FA-9995-7729092F6E74}" type="datetime1">
              <a:rPr lang="de-DE" smtClean="0"/>
              <a:t>09.11.2021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BE39CB-3E8E-E542-B05F-A2689DA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Saarländischer Leichtathletik Bund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189087-4FAC-9C40-B607-67C745C4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E3E3-B056-4E2C-A48E-DFA5F81B075E}" type="slidenum">
              <a:rPr lang="de-DE" smtClean="0"/>
              <a:t>9</a:t>
            </a:fld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B4157DB9-E954-43F8-8687-5B09DA9B13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-1" r="646" b="-481"/>
          <a:stretch/>
        </p:blipFill>
        <p:spPr>
          <a:xfrm>
            <a:off x="6137365" y="2244888"/>
            <a:ext cx="5216435" cy="3518504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3FE5FF-29D3-1F4C-AEB8-D8408790D71D}"/>
              </a:ext>
            </a:extLst>
          </p:cNvPr>
          <p:cNvSpPr txBox="1"/>
          <p:nvPr/>
        </p:nvSpPr>
        <p:spPr>
          <a:xfrm>
            <a:off x="838200" y="2239962"/>
            <a:ext cx="47755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Teilnehmer an den Halbmarathon-Weltmeisterschaften am 17.10. in Gdynia/POL</a:t>
            </a:r>
          </a:p>
          <a:p>
            <a:endParaRPr lang="de-DE" dirty="0"/>
          </a:p>
          <a:p>
            <a:r>
              <a:rPr lang="de-DE" u="sng" dirty="0"/>
              <a:t>2021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2. Platz DM 10km Straße Mannschaft </a:t>
            </a:r>
            <a:r>
              <a:rPr lang="it-IT" dirty="0" err="1"/>
              <a:t>am</a:t>
            </a:r>
            <a:r>
              <a:rPr lang="it-IT" dirty="0"/>
              <a:t> 31.10. in </a:t>
            </a:r>
            <a:r>
              <a:rPr lang="it-IT" dirty="0" err="1"/>
              <a:t>Uelzen</a:t>
            </a: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66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1433</Words>
  <Application>Microsoft Office PowerPoint</Application>
  <PresentationFormat>Breitbild</PresentationFormat>
  <Paragraphs>331</Paragraphs>
  <Slides>41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</vt:lpstr>
      <vt:lpstr>Sportlerehrung des SLB</vt:lpstr>
      <vt:lpstr>Sportlerehrung des SLB</vt:lpstr>
      <vt:lpstr>Laura Müller</vt:lpstr>
      <vt:lpstr>Richard Ringer</vt:lpstr>
      <vt:lpstr>Maja Schorr</vt:lpstr>
      <vt:lpstr>Max Tank</vt:lpstr>
      <vt:lpstr>Lea Halmans</vt:lpstr>
      <vt:lpstr>Valentin Moll</vt:lpstr>
      <vt:lpstr>Tobias Blum</vt:lpstr>
      <vt:lpstr>Sportlerehrung des SLB</vt:lpstr>
      <vt:lpstr>Sara Benfares</vt:lpstr>
      <vt:lpstr>Fabio Hessling</vt:lpstr>
      <vt:lpstr>Sofia Benfares</vt:lpstr>
      <vt:lpstr>Emely Rothfuchs</vt:lpstr>
      <vt:lpstr>Katrin Marx</vt:lpstr>
      <vt:lpstr>Miriam Marx</vt:lpstr>
      <vt:lpstr>Selma Benfares</vt:lpstr>
      <vt:lpstr>Alexander Bock</vt:lpstr>
      <vt:lpstr>Anna-Sophie Schmitt</vt:lpstr>
      <vt:lpstr>Lisa Maihöfer</vt:lpstr>
      <vt:lpstr>Sophie Gimmler</vt:lpstr>
      <vt:lpstr>Vera Hoffmann</vt:lpstr>
      <vt:lpstr>Hannah Rödel</vt:lpstr>
      <vt:lpstr>Sportlerehrung des SLB</vt:lpstr>
      <vt:lpstr>Samuel Sleet</vt:lpstr>
      <vt:lpstr>Frieda Schulz</vt:lpstr>
      <vt:lpstr>Andreas Sahner</vt:lpstr>
      <vt:lpstr>Charlotte Comtesse</vt:lpstr>
      <vt:lpstr>Konstantin Moll</vt:lpstr>
      <vt:lpstr>Alexia Stickdorn</vt:lpstr>
      <vt:lpstr>Nicolas Kopelsky</vt:lpstr>
      <vt:lpstr>Sportlerehrung des SLB</vt:lpstr>
      <vt:lpstr>Abigail Adjei</vt:lpstr>
      <vt:lpstr>Saskia Woidy</vt:lpstr>
      <vt:lpstr>Lorena Hessling</vt:lpstr>
      <vt:lpstr>Paula Preuße</vt:lpstr>
      <vt:lpstr>Lilly Gerhard</vt:lpstr>
      <vt:lpstr>Lucca Agostini</vt:lpstr>
      <vt:lpstr>Paula Grauvogel</vt:lpstr>
      <vt:lpstr>Katharina Welker</vt:lpstr>
      <vt:lpstr>Abie Hensgen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Torben Welsch</dc:creator>
  <cp:lastModifiedBy>Lutwin Jungmann</cp:lastModifiedBy>
  <cp:revision>18</cp:revision>
  <dcterms:created xsi:type="dcterms:W3CDTF">2021-10-01T09:20:51Z</dcterms:created>
  <dcterms:modified xsi:type="dcterms:W3CDTF">2021-11-09T11:32:22Z</dcterms:modified>
</cp:coreProperties>
</file>